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eca8a1663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eca8a166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1eca8a1663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1eca8a1663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1eca8a1663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1eca8a1663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1eca8a1663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1eca8a166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1eca8a166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1eca8a166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1eca8a166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1eca8a166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1eca8a166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1eca8a166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1eca8a1663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1eca8a1663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1eca8a1663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1eca8a166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eca8a166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eca8a166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1eca8a166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1eca8a166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1eca8a166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1eca8a166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nbcnews.com/business/markets/silence-wall-street-new-york-stock-exchange-prepares-all-electronic-n1166426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Stock Prediction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Collin Tischner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Linear Regression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Logistic Regression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Forest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LSTM</a:t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8400" y="1314900"/>
            <a:ext cx="3068175" cy="20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400" y="1589275"/>
            <a:ext cx="3663393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8075" y="1929900"/>
            <a:ext cx="615243" cy="46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6200" y="2679100"/>
            <a:ext cx="4828500" cy="74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Images: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https://www.nbcnews.com/business/markets/silence-wall-street-new-york-stock-exchange-prepares-all-electronic-n1166426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Second one is from Tradingview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</a:rPr>
              <a:t>https://www.researchgate.net/figure/Prediction-of-Stock-Price-using-ARIMA-model_fig5_349252835</a:t>
            </a:r>
            <a:endParaRPr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22900"/>
            <a:ext cx="4386525" cy="265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3000" y="1345513"/>
            <a:ext cx="4141249" cy="281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73900"/>
            <a:ext cx="4191648" cy="235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700" y="1527250"/>
            <a:ext cx="3638926" cy="285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Stock market is very popular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Both people and banks can trade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Being profitable is difficult</a:t>
            </a:r>
            <a:endParaRPr sz="2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1200" y="2026800"/>
            <a:ext cx="4672799" cy="311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 a model to predict stock price, direction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 which models can help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Aid traders in becoming profitable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0200" y="2160750"/>
            <a:ext cx="4753802" cy="2982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-35861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6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ANNs are best for price prediction</a:t>
            </a:r>
            <a:endParaRPr sz="6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861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6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SVMs for direction</a:t>
            </a:r>
            <a:endParaRPr sz="6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861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6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GAs for portfolio selection</a:t>
            </a:r>
            <a:endParaRPr sz="6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861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6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Suggestion for hybrid models</a:t>
            </a:r>
            <a:endParaRPr sz="6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861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6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SVM model performed better in 5 out of 6 periods than two benchmarks</a:t>
            </a:r>
            <a:endParaRPr sz="6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861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6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Buy and hold</a:t>
            </a:r>
            <a:endParaRPr sz="6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861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6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Buying with positive close and vice versa</a:t>
            </a:r>
            <a:endParaRPr sz="6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861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6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improve by reflecting real fees and commissions</a:t>
            </a:r>
            <a:endParaRPr sz="6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861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6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use short positions in the SVM model</a:t>
            </a:r>
            <a:endParaRPr sz="6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37703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LS-SVM-PSO hybrid model achieved lowest error value</a:t>
            </a:r>
            <a:endParaRPr sz="4250">
              <a:solidFill>
                <a:schemeClr val="dk1"/>
              </a:solidFill>
            </a:endParaRPr>
          </a:p>
          <a:p>
            <a:pPr indent="-37703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LS-SVM had second lowest error value</a:t>
            </a:r>
            <a:endParaRPr sz="4250">
              <a:solidFill>
                <a:schemeClr val="dk1"/>
              </a:solidFill>
            </a:endParaRPr>
          </a:p>
          <a:p>
            <a:pPr indent="-37703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ANN-BP had highest error value</a:t>
            </a:r>
            <a:endParaRPr sz="4250">
              <a:solidFill>
                <a:schemeClr val="dk1"/>
              </a:solidFill>
            </a:endParaRPr>
          </a:p>
          <a:p>
            <a:pPr indent="-37703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ANN models are prone to overfitting</a:t>
            </a:r>
            <a:endParaRPr sz="425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25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-3567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ARIMA model works for linear data</a:t>
            </a:r>
            <a:endParaRPr sz="4250">
              <a:solidFill>
                <a:schemeClr val="dk1"/>
              </a:solidFill>
            </a:endParaRPr>
          </a:p>
          <a:p>
            <a:pPr indent="-3567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Requires larger training set</a:t>
            </a:r>
            <a:endParaRPr sz="4250">
              <a:solidFill>
                <a:schemeClr val="dk1"/>
              </a:solidFill>
            </a:endParaRPr>
          </a:p>
          <a:p>
            <a:pPr indent="-3567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BPNN has strong adaptability</a:t>
            </a:r>
            <a:endParaRPr sz="4250">
              <a:solidFill>
                <a:schemeClr val="dk1"/>
              </a:solidFill>
            </a:endParaRPr>
          </a:p>
          <a:p>
            <a:pPr indent="-3567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FCM works with a relatively small training set</a:t>
            </a:r>
            <a:endParaRPr sz="4250">
              <a:solidFill>
                <a:schemeClr val="dk1"/>
              </a:solidFill>
            </a:endParaRPr>
          </a:p>
          <a:p>
            <a:pPr indent="-3567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Difficulties arise  as there are more dimensions in the data set</a:t>
            </a:r>
            <a:endParaRPr sz="4250">
              <a:solidFill>
                <a:schemeClr val="dk1"/>
              </a:solidFill>
            </a:endParaRPr>
          </a:p>
          <a:p>
            <a:pPr indent="-3567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GRNN models have a faster training process than ANNs</a:t>
            </a:r>
            <a:endParaRPr sz="4250">
              <a:solidFill>
                <a:schemeClr val="dk1"/>
              </a:solidFill>
            </a:endParaRPr>
          </a:p>
          <a:p>
            <a:pPr indent="-3567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Require more memory space</a:t>
            </a:r>
            <a:endParaRPr sz="4250">
              <a:solidFill>
                <a:schemeClr val="dk1"/>
              </a:solidFill>
            </a:endParaRPr>
          </a:p>
          <a:p>
            <a:pPr indent="-3567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Gaussian Processes are flexible and the computation is relatively simple to implement</a:t>
            </a:r>
            <a:endParaRPr sz="4250">
              <a:solidFill>
                <a:schemeClr val="dk1"/>
              </a:solidFill>
            </a:endParaRPr>
          </a:p>
          <a:p>
            <a:pPr indent="-3567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250">
                <a:solidFill>
                  <a:schemeClr val="dk1"/>
                </a:solidFill>
              </a:rPr>
              <a:t>For running the analysis, it can be computationally expensive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can machine learning be used to predict the market?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machine learning be used to trade profitably?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7500" y="2435400"/>
            <a:ext cx="6306501" cy="27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Linear </a:t>
            </a:r>
            <a:r>
              <a:rPr lang="en"/>
              <a:t>Regression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Logistic Regression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Forest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Long Short Term Memory model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Near 0 r squared for linear regression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Near 0 r squared for linear regression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Accuracy for random forest of 54%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LSTM theoretical loss below 0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